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and Cybersecurity in Climate IoT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Presented by Stephon X. Jones</a:t>
            </a:r>
          </a:p>
          <a:p>
            <a:pPr/>
            <a:r>
              <a:t>Turnstone Compliance</a:t>
            </a:r>
          </a:p>
          <a:p>
            <a:pPr/>
            <a:r>
              <a:t>PNW Climate Week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IT/OT Convergence</a:t>
            </a:r>
          </a:p>
          <a:p>
            <a:pPr/>
            <a:r>
              <a:t>AI’s Role in Climate-Tech</a:t>
            </a:r>
          </a:p>
          <a:p>
            <a:pPr/>
            <a:r>
              <a:t>Real-World Risks</a:t>
            </a:r>
          </a:p>
          <a:p>
            <a:pPr/>
            <a:r>
              <a:t>Human + AI Decision-Making</a:t>
            </a:r>
          </a:p>
          <a:p>
            <a:pPr/>
            <a:r>
              <a:t>Recommendations</a:t>
            </a:r>
          </a:p>
          <a:p>
            <a:pPr/>
            <a:r>
              <a:t>Closing Reflection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IT/OT Convergence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Climate tech merges physical systems with digital oversight.</a:t>
            </a:r>
          </a:p>
          <a:p>
            <a:pPr/>
            <a:r>
              <a:t>OT prioritizes stability; IT prioritizes flexibility.</a:t>
            </a:r>
          </a:p>
          <a:p>
            <a:pPr/>
            <a:r>
              <a:t>A vulnerability in one can affect the other.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in Climate-Tech – Promise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Forecasts disasters before humans notice.</a:t>
            </a:r>
          </a:p>
          <a:p>
            <a:pPr/>
            <a:r>
              <a:t>Optimizes grid loads and building energy use.</a:t>
            </a:r>
          </a:p>
          <a:p>
            <a:pPr/>
            <a:r>
              <a:t>Helps unify fragmented environmental data.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in Climate-Tech – Pitfalls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Hallucinated outputs and misreads.</a:t>
            </a:r>
          </a:p>
          <a:p>
            <a:pPr/>
            <a:r>
              <a:t>Automation bias and overtrust.</a:t>
            </a:r>
          </a:p>
          <a:p>
            <a:pPr/>
            <a:r>
              <a:t>Supply chain risks and model poisoning.</a:t>
            </a:r>
          </a:p>
          <a:p>
            <a:pPr/>
            <a:r>
              <a:t>AI can amplify bad data.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EchoLeak &amp; Other Real-World 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EchoLeak: AI prompt injection leading to data theft.</a:t>
            </a:r>
          </a:p>
          <a:p>
            <a:pPr/>
            <a:r>
              <a:t>Oldsmar: Water system hacked to alter chemical levels.</a:t>
            </a:r>
          </a:p>
          <a:p>
            <a:pPr/>
            <a:r>
              <a:t>Casino fish tank breach: Weak IoT entry point.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Common Systems at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Smart inverters and EV chargers.</a:t>
            </a:r>
          </a:p>
          <a:p>
            <a:pPr/>
            <a:r>
              <a:t>Building automation (HVAC, lighting).</a:t>
            </a:r>
          </a:p>
          <a:p>
            <a:pPr/>
            <a:r>
              <a:t>Environmental sensors (air, water, flood).</a:t>
            </a:r>
          </a:p>
          <a:p>
            <a:pPr/>
            <a:r>
              <a:t>IoT gateways and data historians.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Human-AI Decision 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AI shifts decisions earlier, not away.</a:t>
            </a:r>
          </a:p>
          <a:p>
            <a:pPr/>
            <a:r>
              <a:t>Humans provide context and ethical judgment.</a:t>
            </a:r>
          </a:p>
          <a:p>
            <a:pPr/>
            <a:r>
              <a:t>Keep humans in the loop, especially under pressure.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Practical 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Inventory and segment devices.</a:t>
            </a:r>
          </a:p>
          <a:p>
            <a:pPr/>
            <a:r>
              <a:t>Use strong authentication and update firmware.</a:t>
            </a:r>
          </a:p>
          <a:p>
            <a:pPr/>
            <a:r>
              <a:t>Validate AI outputs before action.</a:t>
            </a:r>
          </a:p>
          <a:p>
            <a:pPr/>
            <a:r>
              <a:t>Run incident simulations.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Closing Reflection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AI is a tool, not a crutch.</a:t>
            </a:r>
          </a:p>
          <a:p>
            <a:pPr/>
            <a:r>
              <a:t>Security = Resilience + Empathy + Context.</a:t>
            </a:r>
          </a:p>
          <a:p>
            <a:pPr/>
            <a:r>
              <a:t>Let’s secure what matters – and understand it before we automate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